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57" r:id="rId2"/>
    <p:sldId id="284" r:id="rId3"/>
    <p:sldId id="282" r:id="rId4"/>
    <p:sldId id="289" r:id="rId5"/>
    <p:sldId id="296" r:id="rId6"/>
    <p:sldId id="295" r:id="rId7"/>
    <p:sldId id="293" r:id="rId8"/>
    <p:sldId id="304" r:id="rId9"/>
    <p:sldId id="297" r:id="rId10"/>
    <p:sldId id="278" r:id="rId11"/>
    <p:sldId id="299" r:id="rId12"/>
    <p:sldId id="310" r:id="rId13"/>
    <p:sldId id="308" r:id="rId14"/>
    <p:sldId id="309" r:id="rId15"/>
    <p:sldId id="324" r:id="rId16"/>
    <p:sldId id="305" r:id="rId17"/>
    <p:sldId id="311" r:id="rId18"/>
    <p:sldId id="312" r:id="rId19"/>
    <p:sldId id="317" r:id="rId20"/>
    <p:sldId id="320" r:id="rId21"/>
    <p:sldId id="300" r:id="rId22"/>
    <p:sldId id="323" r:id="rId23"/>
    <p:sldId id="261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배달의민족 한나체 Air" panose="020B0600000101010101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ongjae you" initials="yy" lastIdx="1" clrIdx="0">
    <p:extLst>
      <p:ext uri="{19B8F6BF-5375-455C-9EA6-DF929625EA0E}">
        <p15:presenceInfo xmlns:p15="http://schemas.microsoft.com/office/powerpoint/2012/main" userId="0a4ae3f1bc48de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CB595-A5A2-4C51-B665-CEFCF9B3D731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42B86-DFCD-4CA6-B3D3-F2042E7DE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3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3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7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8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9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3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4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3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1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6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5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rforce.com/downloads/visual-merge-too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?locale=ko" TargetMode="External"/><Relationship Id="rId2" Type="http://schemas.openxmlformats.org/officeDocument/2006/relationships/hyperlink" Target="https://www.inflearn.com/course/git-and-github/dashboar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pptbizcam.co.k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44"/>
          <p:cNvSpPr/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직사각형 44"/>
          <p:cNvSpPr/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1" name="직사각형 44"/>
          <p:cNvSpPr/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" name="직사각형 44"/>
          <p:cNvSpPr/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4" name="자유형 33"/>
          <p:cNvSpPr/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직사각형 44"/>
          <p:cNvSpPr/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2" name="직사각형 44"/>
          <p:cNvSpPr/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직사각형 44"/>
          <p:cNvSpPr/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4" name="직사각형 44"/>
          <p:cNvSpPr/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5" name="Freeform 20"/>
          <p:cNvSpPr>
            <a:spLocks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6" name="자유형 45"/>
          <p:cNvSpPr/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9" name="자유형 48"/>
          <p:cNvSpPr/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0" name="자유형 49"/>
          <p:cNvSpPr/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1" name="자유형 50"/>
          <p:cNvSpPr/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03955" y="2039068"/>
            <a:ext cx="6784089" cy="1256321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0981" y="2285469"/>
            <a:ext cx="4013705" cy="773904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56535" y="2344452"/>
            <a:ext cx="1236859" cy="663120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253510" y="2352219"/>
            <a:ext cx="607779" cy="663120"/>
            <a:chOff x="7211538" y="2410199"/>
            <a:chExt cx="352800" cy="352425"/>
          </a:xfrm>
        </p:grpSpPr>
        <p:sp>
          <p:nvSpPr>
            <p:cNvPr id="8" name="직사각형 7"/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rgbClr val="29A93A"/>
            </a:solidFill>
            <a:ln w="12700">
              <a:solidFill>
                <a:srgbClr val="01A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0" name="도넛 9"/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3" name="이등변 삼각형 12"/>
          <p:cNvSpPr/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772561" y="2380034"/>
            <a:ext cx="3027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세미나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251830-E39F-4FC7-B731-8E6A6F4A5D4B}"/>
              </a:ext>
            </a:extLst>
          </p:cNvPr>
          <p:cNvSpPr/>
          <p:nvPr/>
        </p:nvSpPr>
        <p:spPr>
          <a:xfrm>
            <a:off x="4957257" y="3891054"/>
            <a:ext cx="3027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발제자 </a:t>
            </a:r>
            <a:r>
              <a:rPr lang="en-US" altLang="ko-KR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32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유영재</a:t>
            </a:r>
            <a:endParaRPr lang="en-US" altLang="ko-KR" sz="3200" kern="0" dirty="0">
              <a:solidFill>
                <a:schemeClr val="accent6">
                  <a:lumMod val="60000"/>
                  <a:lumOff val="4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0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37" grpId="2" animBg="1"/>
      <p:bldP spid="37" grpId="3" animBg="1"/>
      <p:bldP spid="37" grpId="4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3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518747" y="984001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로그 옵션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3577CE-F293-4AB3-BB28-639418015011}"/>
              </a:ext>
            </a:extLst>
          </p:cNvPr>
          <p:cNvSpPr txBox="1"/>
          <p:nvPr/>
        </p:nvSpPr>
        <p:spPr>
          <a:xfrm>
            <a:off x="1530720" y="1871335"/>
            <a:ext cx="1032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log --stat --all --</a:t>
            </a:r>
            <a:r>
              <a:rPr lang="en-US" altLang="ko-KR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oneline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--graph -p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457026-3EFD-4415-9DDA-4BB94247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22" y="2705690"/>
            <a:ext cx="6676294" cy="37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25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3" y="2313604"/>
            <a:ext cx="975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브랜치는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특정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기준으로 줄기를 나누어 작업할 수 있는 기능을 일컫는다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아래 명령을 통해 현재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생성해보도록 하자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BDF0B-2B0A-4ACC-9370-B54B61042C62}"/>
              </a:ext>
            </a:extLst>
          </p:cNvPr>
          <p:cNvSpPr txBox="1"/>
          <p:nvPr/>
        </p:nvSpPr>
        <p:spPr>
          <a:xfrm>
            <a:off x="1220663" y="3395023"/>
            <a:ext cx="9884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branch &lt;branch name&gt;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 후 바로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checkout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-b &lt;branch name&gt;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정보 확인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branch -a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49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왜 만드나요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BDF0B-2B0A-4ACC-9370-B54B61042C62}"/>
              </a:ext>
            </a:extLst>
          </p:cNvPr>
          <p:cNvSpPr txBox="1"/>
          <p:nvPr/>
        </p:nvSpPr>
        <p:spPr>
          <a:xfrm>
            <a:off x="1153988" y="2957018"/>
            <a:ext cx="9884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기능 추가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흔한 이유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버그 수정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코드 개선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커밋으로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돌아가서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생성하는 경우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병합과 리베이스 테스트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00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브랜치에서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22B15-0837-4D6D-A8DD-113015F6C076}"/>
              </a:ext>
            </a:extLst>
          </p:cNvPr>
          <p:cNvSpPr txBox="1"/>
          <p:nvPr/>
        </p:nvSpPr>
        <p:spPr>
          <a:xfrm>
            <a:off x="1153988" y="3256012"/>
            <a:ext cx="988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vim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-am “edit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| branch feature”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log --all --graph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커밋에서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3" y="2313604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포인터를 움직여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생성할 수 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89DA1-E7AC-4F21-9E1B-A3AAE66EB181}"/>
              </a:ext>
            </a:extLst>
          </p:cNvPr>
          <p:cNvSpPr txBox="1"/>
          <p:nvPr/>
        </p:nvSpPr>
        <p:spPr>
          <a:xfrm>
            <a:off x="1220663" y="3429000"/>
            <a:ext cx="9884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Hash&gt;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switch -c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이름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vim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-am “edit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main.c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| branch feature”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log --all --graph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1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체크아웃 시 주의사항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stash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3" y="2313604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체크아웃 할 때는 반드시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내용이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커밋이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되어야만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그래야만 체크아웃이 가능하다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내용은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checkout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때 사라진다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stash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라는 명령을 통해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내용을 임시로 보관하게 해준다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89DA1-E7AC-4F21-9E1B-A3AAE66EB181}"/>
              </a:ext>
            </a:extLst>
          </p:cNvPr>
          <p:cNvSpPr txBox="1"/>
          <p:nvPr/>
        </p:nvSpPr>
        <p:spPr>
          <a:xfrm>
            <a:off x="1220663" y="3828967"/>
            <a:ext cx="9884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만들기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save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리스트 확인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list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내용 꺼내기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apply</a:t>
            </a:r>
          </a:p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임시저장소 내용 지우기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stash drop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44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(merge)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3036289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합하는 행위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만드는 대부분의 이유가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기능 추가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그래서 메인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서브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개발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합할 때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사용한다</a:t>
            </a:r>
          </a:p>
        </p:txBody>
      </p:sp>
    </p:spTree>
    <p:extLst>
      <p:ext uri="{BB962C8B-B14F-4D97-AF65-F5344CB8AC3E}">
        <p14:creationId xmlns:p14="http://schemas.microsoft.com/office/powerpoint/2010/main" val="4289729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병합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(merge)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49970"/>
            <a:ext cx="9848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합하는 행위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만드는 대부분의 이유가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새로운 기능 추가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그래서 메인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서브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개발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합할 때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병합을 설명할 때 충돌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(conflict)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이라는 단어는 항상 언급된다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충돌이 생기는 원인은 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사이에 </a:t>
            </a:r>
            <a:r>
              <a:rPr lang="ko-KR" altLang="en-US" sz="2400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이력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같지 않기 때문이다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542134-1154-41BB-80C2-9F68C1733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82900"/>
              </p:ext>
            </p:extLst>
          </p:nvPr>
        </p:nvGraphicFramePr>
        <p:xfrm>
          <a:off x="2172677" y="4312609"/>
          <a:ext cx="23905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531">
                  <a:extLst>
                    <a:ext uri="{9D8B030D-6E8A-4147-A177-3AD203B41FA5}">
                      <a16:colId xmlns:a16="http://schemas.microsoft.com/office/drawing/2014/main" val="1982707013"/>
                    </a:ext>
                  </a:extLst>
                </a:gridCol>
              </a:tblGrid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3971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19589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07347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4945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667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094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AF2998-369C-420F-B395-EA684A2CFE22}"/>
              </a:ext>
            </a:extLst>
          </p:cNvPr>
          <p:cNvSpPr txBox="1"/>
          <p:nvPr/>
        </p:nvSpPr>
        <p:spPr>
          <a:xfrm>
            <a:off x="2941920" y="3893321"/>
            <a:ext cx="97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3CFF3C6-C082-4D47-AE65-3F5390637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80463"/>
              </p:ext>
            </p:extLst>
          </p:nvPr>
        </p:nvGraphicFramePr>
        <p:xfrm>
          <a:off x="7182338" y="4302333"/>
          <a:ext cx="23905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531">
                  <a:extLst>
                    <a:ext uri="{9D8B030D-6E8A-4147-A177-3AD203B41FA5}">
                      <a16:colId xmlns:a16="http://schemas.microsoft.com/office/drawing/2014/main" val="1982707013"/>
                    </a:ext>
                  </a:extLst>
                </a:gridCol>
              </a:tblGrid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2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3971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19589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07347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49454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6673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0945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CB3E08C-4D22-440F-B532-14F75BAE69B1}"/>
              </a:ext>
            </a:extLst>
          </p:cNvPr>
          <p:cNvSpPr txBox="1"/>
          <p:nvPr/>
        </p:nvSpPr>
        <p:spPr>
          <a:xfrm>
            <a:off x="7983770" y="3891771"/>
            <a:ext cx="97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364E75-ED31-4969-A3BA-3ACBE5A15612}"/>
              </a:ext>
            </a:extLst>
          </p:cNvPr>
          <p:cNvSpPr/>
          <p:nvPr/>
        </p:nvSpPr>
        <p:spPr>
          <a:xfrm>
            <a:off x="5239727" y="4322285"/>
            <a:ext cx="1266092" cy="99353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분기점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0D829E-322D-4F4C-AC0A-D25608E888A1}"/>
              </a:ext>
            </a:extLst>
          </p:cNvPr>
          <p:cNvCxnSpPr>
            <a:endCxn id="4" idx="2"/>
          </p:cNvCxnSpPr>
          <p:nvPr/>
        </p:nvCxnSpPr>
        <p:spPr>
          <a:xfrm>
            <a:off x="4563208" y="4819050"/>
            <a:ext cx="676519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63795C-13C6-48F5-B496-14B2880DCFE2}"/>
              </a:ext>
            </a:extLst>
          </p:cNvPr>
          <p:cNvCxnSpPr>
            <a:endCxn id="4" idx="6"/>
          </p:cNvCxnSpPr>
          <p:nvPr/>
        </p:nvCxnSpPr>
        <p:spPr>
          <a:xfrm flipH="1">
            <a:off x="6505819" y="4819050"/>
            <a:ext cx="676519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0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298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way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49970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할 때 내부적으로 동작되는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기법으로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대부분의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version control system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way merge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기법을 사용한다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4CF31B-15EC-423B-8674-34CFA19E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04339"/>
              </p:ext>
            </p:extLst>
          </p:nvPr>
        </p:nvGraphicFramePr>
        <p:xfrm>
          <a:off x="1798919" y="3353730"/>
          <a:ext cx="8743055" cy="25958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48611">
                  <a:extLst>
                    <a:ext uri="{9D8B030D-6E8A-4147-A177-3AD203B41FA5}">
                      <a16:colId xmlns:a16="http://schemas.microsoft.com/office/drawing/2014/main" val="1811591202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2245876102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3493599311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1395393467"/>
                    </a:ext>
                  </a:extLst>
                </a:gridCol>
                <a:gridCol w="1748611">
                  <a:extLst>
                    <a:ext uri="{9D8B030D-6E8A-4147-A177-3AD203B41FA5}">
                      <a16:colId xmlns:a16="http://schemas.microsoft.com/office/drawing/2014/main" val="1438142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base (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조상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master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2-way-merge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3-way-merge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5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충돌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4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69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473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Fast forward merge 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49970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Fast forward 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두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하나와 똑같을 경우다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이때는 굳이 병합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생성할 필요가 없기 때문에 병합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생성하지 않는다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4CF31B-15EC-423B-8674-34CFA19E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781310"/>
              </p:ext>
            </p:extLst>
          </p:nvPr>
        </p:nvGraphicFramePr>
        <p:xfrm>
          <a:off x="2001141" y="3327353"/>
          <a:ext cx="8364992" cy="28651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91248">
                  <a:extLst>
                    <a:ext uri="{9D8B030D-6E8A-4147-A177-3AD203B41FA5}">
                      <a16:colId xmlns:a16="http://schemas.microsoft.com/office/drawing/2014/main" val="18115912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22458761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3493599311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1438142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base (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조상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master = base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3-way-merge(=feature)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5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4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43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74786" y="939534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 </a:t>
            </a:r>
            <a:r>
              <a:rPr lang="ko-KR" altLang="en-US" sz="4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생성 </a:t>
            </a:r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commit -am</a:t>
            </a:r>
            <a:endParaRPr lang="ko-KR" altLang="en-US" sz="4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395512-0018-4984-B163-9FA984ABC0A6}"/>
              </a:ext>
            </a:extLst>
          </p:cNvPr>
          <p:cNvSpPr txBox="1"/>
          <p:nvPr/>
        </p:nvSpPr>
        <p:spPr>
          <a:xfrm>
            <a:off x="1220664" y="2772352"/>
            <a:ext cx="97506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소스코드를 추가하고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새로 하나 생성하도록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추적된 모든 파일에 대해서는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명령을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옵션을 합할 수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반대로 </a:t>
            </a:r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untracked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파일은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항상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add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먼저 한 후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명령을 해야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-am “add contents template C file”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주의할 점은 원격에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push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 이후에는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--amend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자제해야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커밋이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꼬이기 때문에 원격에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push --force</a:t>
            </a:r>
            <a:r>
              <a:rPr lang="ko-KR" altLang="en-US" sz="2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해야만 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423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4739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질문 하나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D8FB-DF67-4096-A173-CE5B519B2783}"/>
              </a:ext>
            </a:extLst>
          </p:cNvPr>
          <p:cNvSpPr txBox="1"/>
          <p:nvPr/>
        </p:nvSpPr>
        <p:spPr>
          <a:xfrm>
            <a:off x="1171573" y="2027248"/>
            <a:ext cx="984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병합하려고 하는데 두 파일의 내용이 같다면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머지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생기는가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34CF31B-15EC-423B-8674-34CFA19E5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46052"/>
              </p:ext>
            </p:extLst>
          </p:nvPr>
        </p:nvGraphicFramePr>
        <p:xfrm>
          <a:off x="1913503" y="3277926"/>
          <a:ext cx="8364992" cy="28651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91248">
                  <a:extLst>
                    <a:ext uri="{9D8B030D-6E8A-4147-A177-3AD203B41FA5}">
                      <a16:colId xmlns:a16="http://schemas.microsoft.com/office/drawing/2014/main" val="18115912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2245876102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3493599311"/>
                    </a:ext>
                  </a:extLst>
                </a:gridCol>
                <a:gridCol w="2091248">
                  <a:extLst>
                    <a:ext uri="{9D8B030D-6E8A-4147-A177-3AD203B41FA5}">
                      <a16:colId xmlns:a16="http://schemas.microsoft.com/office/drawing/2014/main" val="1438142434"/>
                    </a:ext>
                  </a:extLst>
                </a:gridCol>
              </a:tblGrid>
              <a:tr h="382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base (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조상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master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3-way-merge(=feature)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5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27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6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0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V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4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35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 알아보기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571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mergetool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p4merge 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3692D0-646F-44B6-968C-C7CBE5E60005}"/>
              </a:ext>
            </a:extLst>
          </p:cNvPr>
          <p:cNvSpPr txBox="1"/>
          <p:nvPr/>
        </p:nvSpPr>
        <p:spPr>
          <a:xfrm>
            <a:off x="1765296" y="5460833"/>
            <a:ext cx="816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설치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https://www.perforce.com/downloads/visual-merge-tool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FCC92-2FC2-40F1-9755-6C7A4E6CBEEF}"/>
              </a:ext>
            </a:extLst>
          </p:cNvPr>
          <p:cNvSpPr txBox="1"/>
          <p:nvPr/>
        </p:nvSpPr>
        <p:spPr>
          <a:xfrm>
            <a:off x="969348" y="2445780"/>
            <a:ext cx="10117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충돌이 났을 경우에는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직접 해결하지 않고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사용자에게 충돌사항만 알려준다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사용자는 충돌사항을 보고 직접 해결해야만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하지만 프로젝트가 방대해질 때는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기본적으로 제공되는 에디터로는 충돌사항을 쉽게 확인하기가 어렵다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서드파티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mergetool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 하나인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p4merge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사용하려고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플랫폼에서 사용할 수 있다는 장점이 있고 기본적으로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3-way-merge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기법으로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merge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한다</a:t>
            </a:r>
          </a:p>
        </p:txBody>
      </p:sp>
    </p:spTree>
    <p:extLst>
      <p:ext uri="{BB962C8B-B14F-4D97-AF65-F5344CB8AC3E}">
        <p14:creationId xmlns:p14="http://schemas.microsoft.com/office/powerpoint/2010/main" val="213485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유용한 사이트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534B8C-2C89-4F06-A4AD-F9E6E186FE27}"/>
              </a:ext>
            </a:extLst>
          </p:cNvPr>
          <p:cNvSpPr txBox="1"/>
          <p:nvPr/>
        </p:nvSpPr>
        <p:spPr>
          <a:xfrm>
            <a:off x="1432961" y="2960278"/>
            <a:ext cx="9326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생활코딩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(Git - CLI, Git - SourceTree, SVN,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Github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Gitlab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제공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인프런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코드스쿼드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정호영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https://www.inflearn.com/course/git-and-github/dashboard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가지고 놀기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https://learngitbranching.js.org/?locale=ko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1193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767006"/>
            <a:ext cx="11811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  <a:endParaRPr lang="en-US" altLang="ko-KR" sz="13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36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6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PPT</a:t>
            </a:r>
            <a:r>
              <a:rPr lang="ko-KR" altLang="en-US" sz="36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템플릿 자료는 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http://pptbizcam.co.kr/</a:t>
            </a:r>
            <a:r>
              <a:rPr lang="ko-KR" altLang="en-US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이용했습니다</a:t>
            </a: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endParaRPr lang="en-US" altLang="ko-KR" sz="36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73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2FEE-5564-4FF7-9C2F-B257FC575F73}"/>
              </a:ext>
            </a:extLst>
          </p:cNvPr>
          <p:cNvSpPr txBox="1"/>
          <p:nvPr/>
        </p:nvSpPr>
        <p:spPr>
          <a:xfrm>
            <a:off x="492370" y="940730"/>
            <a:ext cx="893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HEAD</a:t>
            </a:r>
            <a:r>
              <a:rPr lang="ko-KR" altLang="en-US" sz="4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이해하기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3577CE-F293-4AB3-BB28-639418015011}"/>
              </a:ext>
            </a:extLst>
          </p:cNvPr>
          <p:cNvSpPr txBox="1"/>
          <p:nvPr/>
        </p:nvSpPr>
        <p:spPr>
          <a:xfrm>
            <a:off x="1170234" y="3139862"/>
            <a:ext cx="102949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checkout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브랜치를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이동하는 것으로 알고 있지만 실제로는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가리키는 용도다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브랜치는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결국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가리키기 때문에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checkout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직접적으로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가리킬 수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가리키는 친구가 </a:t>
            </a:r>
            <a:r>
              <a:rPr lang="en-US" altLang="ko-KR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포인터다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endParaRPr lang="ko-KR" altLang="en-US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CC01382-359E-43F9-83C9-4A404CD674F5}"/>
              </a:ext>
            </a:extLst>
          </p:cNvPr>
          <p:cNvSpPr/>
          <p:nvPr/>
        </p:nvSpPr>
        <p:spPr>
          <a:xfrm>
            <a:off x="5345722" y="4835769"/>
            <a:ext cx="1354015" cy="1397976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1B587-7255-4BDB-B958-C9F10B406948}"/>
              </a:ext>
            </a:extLst>
          </p:cNvPr>
          <p:cNvSpPr txBox="1"/>
          <p:nvPr/>
        </p:nvSpPr>
        <p:spPr>
          <a:xfrm>
            <a:off x="5600700" y="5303924"/>
            <a:ext cx="116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898E0-4F22-457D-B709-08ECFB142A7D}"/>
              </a:ext>
            </a:extLst>
          </p:cNvPr>
          <p:cNvCxnSpPr>
            <a:cxnSpLocks/>
          </p:cNvCxnSpPr>
          <p:nvPr/>
        </p:nvCxnSpPr>
        <p:spPr>
          <a:xfrm>
            <a:off x="4914901" y="5188097"/>
            <a:ext cx="386860" cy="245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48B4FF-79B1-4C18-9615-5E9D5AD0563B}"/>
              </a:ext>
            </a:extLst>
          </p:cNvPr>
          <p:cNvSpPr txBox="1"/>
          <p:nvPr/>
        </p:nvSpPr>
        <p:spPr>
          <a:xfrm>
            <a:off x="3982917" y="5003431"/>
            <a:ext cx="116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master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5D81D7-CC53-4C87-B21B-CAF00C6EFFA1}"/>
              </a:ext>
            </a:extLst>
          </p:cNvPr>
          <p:cNvCxnSpPr/>
          <p:nvPr/>
        </p:nvCxnSpPr>
        <p:spPr>
          <a:xfrm>
            <a:off x="2964794" y="5189368"/>
            <a:ext cx="931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08D789-7764-491E-B9C2-EB8DDA1617C3}"/>
              </a:ext>
            </a:extLst>
          </p:cNvPr>
          <p:cNvSpPr/>
          <p:nvPr/>
        </p:nvSpPr>
        <p:spPr>
          <a:xfrm>
            <a:off x="3996103" y="4972996"/>
            <a:ext cx="857250" cy="4302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05D6C-5608-4CB0-AE5B-4603978CEABF}"/>
              </a:ext>
            </a:extLst>
          </p:cNvPr>
          <p:cNvSpPr txBox="1"/>
          <p:nvPr/>
        </p:nvSpPr>
        <p:spPr>
          <a:xfrm>
            <a:off x="1969797" y="4941533"/>
            <a:ext cx="99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HEAD</a:t>
            </a:r>
            <a:endParaRPr lang="ko-KR" altLang="en-US" sz="2400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EDF0DD5-D36A-4589-9B2F-890CC5DB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58" y="1130581"/>
            <a:ext cx="4900246" cy="1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stage -&gt; </a:t>
            </a:r>
            <a:r>
              <a:rPr lang="en-US" altLang="ko-KR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49A79-0FEB-40CC-84C8-BACDA8AF9582}"/>
              </a:ext>
            </a:extLst>
          </p:cNvPr>
          <p:cNvSpPr txBox="1"/>
          <p:nvPr/>
        </p:nvSpPr>
        <p:spPr>
          <a:xfrm>
            <a:off x="1220664" y="2325525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스테이지에 올라간 파일을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커밋에서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제외하고 싶어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하는 경우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91190C-5128-4B1C-AA65-8B828A4C583D}"/>
              </a:ext>
            </a:extLst>
          </p:cNvPr>
          <p:cNvSpPr/>
          <p:nvPr/>
        </p:nvSpPr>
        <p:spPr>
          <a:xfrm>
            <a:off x="1220664" y="3239814"/>
            <a:ext cx="6263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restore --staged &lt;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파일을 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unstage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하기 위해서는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붙이면 된다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1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81048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수정한 파일 최근 </a:t>
            </a:r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커밋으로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되돌리기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49A79-0FEB-40CC-84C8-BACDA8AF9582}"/>
              </a:ext>
            </a:extLst>
          </p:cNvPr>
          <p:cNvSpPr txBox="1"/>
          <p:nvPr/>
        </p:nvSpPr>
        <p:spPr>
          <a:xfrm>
            <a:off x="1220664" y="2325525"/>
            <a:ext cx="997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파일을 수정하고 나서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undo(ctrl + z)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하고 싶은데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일일이 지우기 힘들 때 사용한다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DCE31F-3442-4A1A-83FB-063952FE5392}"/>
              </a:ext>
            </a:extLst>
          </p:cNvPr>
          <p:cNvSpPr/>
          <p:nvPr/>
        </p:nvSpPr>
        <p:spPr>
          <a:xfrm>
            <a:off x="1220664" y="3239814"/>
            <a:ext cx="4325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checkout -- &lt;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8335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덮어쓰기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commit --amend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49A79-0FEB-40CC-84C8-BACDA8AF9582}"/>
              </a:ext>
            </a:extLst>
          </p:cNvPr>
          <p:cNvSpPr txBox="1"/>
          <p:nvPr/>
        </p:nvSpPr>
        <p:spPr>
          <a:xfrm>
            <a:off x="1220663" y="2214947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 혹은 협업에 있어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단위는 의미를 가져야만 나중에 원하는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손쉽게 찾을 수 있다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현재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커밋으로부터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발생하는 단순한 라인 추가나 오타 수정에 관련한 추가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발생은 바람직하지 않다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따라서 수정사항을 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커밋에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포함시킬 수 있다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91190C-5128-4B1C-AA65-8B828A4C583D}"/>
              </a:ext>
            </a:extLst>
          </p:cNvPr>
          <p:cNvSpPr/>
          <p:nvPr/>
        </p:nvSpPr>
        <p:spPr>
          <a:xfrm>
            <a:off x="1220663" y="3895207"/>
            <a:ext cx="4325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add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수정 파일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commit --amend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F38F6-155C-4A0E-A008-FFC3D5527CF9}"/>
              </a:ext>
            </a:extLst>
          </p:cNvPr>
          <p:cNvSpPr txBox="1"/>
          <p:nvPr/>
        </p:nvSpPr>
        <p:spPr>
          <a:xfrm>
            <a:off x="1220663" y="5159243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또한 직전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메시지가 마음에 들지 않아도 사용해도 된다</a:t>
            </a:r>
          </a:p>
        </p:txBody>
      </p:sp>
    </p:spTree>
    <p:extLst>
      <p:ext uri="{BB962C8B-B14F-4D97-AF65-F5344CB8AC3E}">
        <p14:creationId xmlns:p14="http://schemas.microsoft.com/office/powerpoint/2010/main" val="209192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취소하기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(1)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reset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E2865-63B7-4DEF-A1B2-FDD7120CEABB}"/>
              </a:ext>
            </a:extLst>
          </p:cNvPr>
          <p:cNvSpPr txBox="1"/>
          <p:nvPr/>
        </p:nvSpPr>
        <p:spPr>
          <a:xfrm>
            <a:off x="1220661" y="2327338"/>
            <a:ext cx="975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파괴시킨다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개인이 로컬에서 작업한다면 사용해도 좋지만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협업에 있어서는 사용을 지양해야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근본을 파괴할 수 있기 때문이다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AF734-CCFA-4C46-93DC-8DA9761876A8}"/>
              </a:ext>
            </a:extLst>
          </p:cNvPr>
          <p:cNvSpPr txBox="1"/>
          <p:nvPr/>
        </p:nvSpPr>
        <p:spPr>
          <a:xfrm>
            <a:off x="1220662" y="3824710"/>
            <a:ext cx="975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reset --hard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reset --mixed (default)</a:t>
            </a:r>
          </a:p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reset --soft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48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26777-CC51-439C-8965-6BFDA3F4537A}"/>
              </a:ext>
            </a:extLst>
          </p:cNvPr>
          <p:cNvSpPr txBox="1"/>
          <p:nvPr/>
        </p:nvSpPr>
        <p:spPr>
          <a:xfrm>
            <a:off x="928411" y="1420286"/>
            <a:ext cx="957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지울 때 에러가 발생한다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어떻게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--soft, --hard, --mixed </a:t>
            </a:r>
          </a:p>
          <a:p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2773B-8047-4D8A-BB6F-4D530A2C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80" y="2577492"/>
            <a:ext cx="897255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71F093-9655-4B0A-ACA2-5325F5E4ED3C}"/>
              </a:ext>
            </a:extLst>
          </p:cNvPr>
          <p:cNvSpPr txBox="1"/>
          <p:nvPr/>
        </p:nvSpPr>
        <p:spPr>
          <a:xfrm>
            <a:off x="928411" y="4495966"/>
            <a:ext cx="99740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지울 때 에러가 발생한다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어떻게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다음을 가리킬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커밋이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없기 때문에 에러가 발생한다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.git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파일을 지우는 방법밖에 없다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31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6830555"/>
          </a:xfrm>
          <a:prstGeom prst="rect">
            <a:avLst/>
          </a:prstGeom>
          <a:noFill/>
          <a:ln w="95250">
            <a:solidFill>
              <a:srgbClr val="01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192000" cy="653143"/>
          </a:xfrm>
          <a:prstGeom prst="rect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30786" y="146178"/>
            <a:ext cx="3896674" cy="352425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39050" y="150358"/>
            <a:ext cx="352800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231" y="147128"/>
            <a:ext cx="876301" cy="352425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통합검색</a:t>
            </a:r>
          </a:p>
        </p:txBody>
      </p:sp>
      <p:sp>
        <p:nvSpPr>
          <p:cNvPr id="10" name="도넛 9"/>
          <p:cNvSpPr/>
          <p:nvPr/>
        </p:nvSpPr>
        <p:spPr>
          <a:xfrm>
            <a:off x="7717629" y="224520"/>
            <a:ext cx="157164" cy="156482"/>
          </a:xfrm>
          <a:prstGeom prst="donut">
            <a:avLst>
              <a:gd name="adj" fmla="val 6590"/>
            </a:avLst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900000">
            <a:off x="7876538" y="338908"/>
            <a:ext cx="108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7376608" y="286391"/>
            <a:ext cx="108000" cy="72000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B64DF-3733-4C49-9402-11B683ABC482}"/>
              </a:ext>
            </a:extLst>
          </p:cNvPr>
          <p:cNvSpPr txBox="1"/>
          <p:nvPr/>
        </p:nvSpPr>
        <p:spPr>
          <a:xfrm>
            <a:off x="448409" y="1027130"/>
            <a:ext cx="719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취소하기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(2)</a:t>
            </a:r>
            <a:r>
              <a:rPr lang="ko-KR" altLang="en-US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4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git revert</a:t>
            </a:r>
            <a:endParaRPr lang="ko-KR" altLang="en-US" sz="4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C24BE-D940-4F1F-9EB2-CB7BD75F7755}"/>
              </a:ext>
            </a:extLst>
          </p:cNvPr>
          <p:cNvSpPr txBox="1"/>
          <p:nvPr/>
        </p:nvSpPr>
        <p:spPr>
          <a:xfrm>
            <a:off x="1220664" y="4051952"/>
            <a:ext cx="975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지우고 싶은 </a:t>
            </a:r>
            <a:r>
              <a:rPr lang="ko-KR" altLang="en-US" sz="2400" dirty="0" err="1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$ git revert &lt;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해쉬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endParaRPr lang="ko-KR" altLang="en-US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38CD1-53F4-490D-917F-1D4A5A4E7B9F}"/>
              </a:ext>
            </a:extLst>
          </p:cNvPr>
          <p:cNvSpPr txBox="1"/>
          <p:nvPr/>
        </p:nvSpPr>
        <p:spPr>
          <a:xfrm>
            <a:off x="1220664" y="2274863"/>
            <a:ext cx="988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유지하면서 내용을 수정할 수 있는 명령어다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바로 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커밋은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--amend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옵션으로는 가능하지만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뒤에 있는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지우기 위해서는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revert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log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남기면서 지워야 한다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log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남겨야만 다른 협업자도 그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받을 수 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5BC77-8CDF-4C48-91E4-3B6D217C684A}"/>
              </a:ext>
            </a:extLst>
          </p:cNvPr>
          <p:cNvSpPr txBox="1"/>
          <p:nvPr/>
        </p:nvSpPr>
        <p:spPr>
          <a:xfrm>
            <a:off x="1220664" y="4941863"/>
            <a:ext cx="988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confilct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발생하는 경우를 방지하려면 한 번에 하나씩 이전 </a:t>
            </a:r>
            <a:r>
              <a:rPr lang="ko-KR" altLang="en-US" sz="2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커밋을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revert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해야 한다는 주의사항이 있다</a:t>
            </a:r>
          </a:p>
        </p:txBody>
      </p:sp>
    </p:spTree>
    <p:extLst>
      <p:ext uri="{BB962C8B-B14F-4D97-AF65-F5344CB8AC3E}">
        <p14:creationId xmlns:p14="http://schemas.microsoft.com/office/powerpoint/2010/main" val="973026860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1157</Words>
  <Application>Microsoft Office PowerPoint</Application>
  <PresentationFormat>와이드스크린</PresentationFormat>
  <Paragraphs>245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배달의민족 한나체 Air</vt:lpstr>
      <vt:lpstr>맑은 고딕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yeongjae you</cp:lastModifiedBy>
  <cp:revision>307</cp:revision>
  <dcterms:created xsi:type="dcterms:W3CDTF">2020-04-20T04:21:07Z</dcterms:created>
  <dcterms:modified xsi:type="dcterms:W3CDTF">2020-07-05T03:58:13Z</dcterms:modified>
</cp:coreProperties>
</file>